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介绍了应对考试的实用技巧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包括充分准备、携带必要物品、仔细阅读题目和学会放松等方法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20" y="1124744"/>
            <a:ext cx="10684316" cy="1266660"/>
          </a:xfrm>
          <a:prstGeom prst="rect">
            <a:avLst/>
          </a:prstGeom>
        </p:spPr>
      </p:pic>
      <p:pic>
        <p:nvPicPr>
          <p:cNvPr id="4" name="语篇导航-DA.eps" descr="id:21474889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29409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79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其中有一项是多余选项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Test-taking is a skill you should learn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freeze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 teacher says it’s time for a test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get so worried that you make mistakes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the following tips and your test scores will go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33622" y="112804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possible, do more homework and spend more time on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 you will feel better and you don’t need to worry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3622" y="2416636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to relax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prepare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the topic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more homework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instructions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43149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more homework and spend more time on study”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此处应选择与多做作业相关的标题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做更多作业。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03478" y="1210298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832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02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prepared with paper, a pen, pencil, eraser, watch, and book or dictionary if they are allowed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26746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to relax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prepare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the topic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more homework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instructions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32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本段主要介绍了考试前要准备好各种文具用品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尽量准备充分。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最能概括这段内容。故选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02718" y="108353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821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the instructions twice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sure you understand the questions before you answer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67464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to relax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prepare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the topic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more homework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instructions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3254" y="41895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这段强调要仔细阅读考试说明两次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阅读说明。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准确地概括了这个建议。故选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2718" y="12282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918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feel yourself start to get anxious, put your pencil down on the table, close your eyes, and count to 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when you are relaxed can you do your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11480"/>
            <a:ext cx="11485848" cy="17543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relax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prepare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topic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homework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instructions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13254" y="43335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这段介绍了感到焦虑时的放松方法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学会放松。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最贴切地总结了这段内容。故选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4726" y="1368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8167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926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be nervous before the test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give one more tip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总词数不超过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                                                             ________________.</a:t>
            </a:r>
          </a:p>
          <a:p>
            <a:pPr hangingPunct="0">
              <a:spcAft>
                <a:spcPts val="0"/>
              </a:spcAf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                                                                                      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492" y="1225577"/>
            <a:ext cx="4514958" cy="5790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5" y="2257496"/>
            <a:ext cx="11467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Yes, I’ll listen to music to relax before tests./No, I prepare mock exams to build confidence.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65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363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442</cp:revision>
  <dcterms:created xsi:type="dcterms:W3CDTF">2020-11-06T05:24:00Z</dcterms:created>
  <dcterms:modified xsi:type="dcterms:W3CDTF">2025-09-17T18:14:32Z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